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3" Type="http://schemas.openxmlformats.org/officeDocument/2006/relationships/tableStyles" Target="tableStyles.xml"/><Relationship Id="rId12" Type="http://schemas.openxmlformats.org/officeDocument/2006/relationships/viewProps" Target="viewProps.xml"/><Relationship Id="rId11" Type="http://schemas.openxmlformats.org/officeDocument/2006/relationships/presProps" Target="presProps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6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62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19599" y="1923693"/>
            <a:ext cx="7477601" cy="1916430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7545"/>
              </a:lnSpc>
              <a:buNone/>
            </a:pPr>
            <a:r>
              <a:rPr lang="en-US" sz="6035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Introduction to Tic Tac Toe</a:t>
            </a:r>
            <a:endParaRPr lang="en-US" sz="6035" dirty="0"/>
          </a:p>
        </p:txBody>
      </p:sp>
      <p:sp>
        <p:nvSpPr>
          <p:cNvPr id="6" name="Text 2"/>
          <p:cNvSpPr/>
          <p:nvPr/>
        </p:nvSpPr>
        <p:spPr>
          <a:xfrm>
            <a:off x="6319599" y="4173379"/>
            <a:ext cx="7477601" cy="2132409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The program describes a basic game of  Tic Tac Toe! Discover the beauty of this timeless paper-and-pencil game as we guide you through the fundamentals of creating your own version using Python programming. From the straightforward rules to the mind-bending strategies, prepare to be captivated by the simplicity and challenge of Tic Tac Toe.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</p:spPr>
      </p:sp>
      <p:sp>
        <p:nvSpPr>
          <p:cNvPr id="4" name="Text 1"/>
          <p:cNvSpPr/>
          <p:nvPr/>
        </p:nvSpPr>
        <p:spPr>
          <a:xfrm>
            <a:off x="2037993" y="1993225"/>
            <a:ext cx="9876592" cy="694373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5470"/>
              </a:lnSpc>
              <a:buNone/>
            </a:pPr>
            <a:r>
              <a:rPr lang="en-US" sz="4375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Python Programming Fundamentals</a:t>
            </a:r>
            <a:endParaRPr lang="en-US" sz="4375" dirty="0"/>
          </a:p>
        </p:txBody>
      </p:sp>
      <p:sp>
        <p:nvSpPr>
          <p:cNvPr id="5" name="Shape 2"/>
          <p:cNvSpPr/>
          <p:nvPr/>
        </p:nvSpPr>
        <p:spPr>
          <a:xfrm>
            <a:off x="2037993" y="3305532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2220278" y="3347204"/>
            <a:ext cx="135374" cy="416481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3280"/>
              </a:lnSpc>
              <a:buNone/>
            </a:pPr>
            <a:r>
              <a:rPr lang="en-US" sz="2625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1</a:t>
            </a:r>
            <a:endParaRPr lang="en-US" sz="2625" dirty="0"/>
          </a:p>
        </p:txBody>
      </p:sp>
      <p:sp>
        <p:nvSpPr>
          <p:cNvPr id="7" name="Text 4"/>
          <p:cNvSpPr/>
          <p:nvPr/>
        </p:nvSpPr>
        <p:spPr>
          <a:xfrm>
            <a:off x="2760107" y="3381851"/>
            <a:ext cx="3370183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735"/>
              </a:lnSpc>
              <a:buNone/>
            </a:pPr>
            <a:r>
              <a:rPr lang="en-US" sz="2185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Variables and Data Types</a:t>
            </a:r>
            <a:endParaRPr lang="en-US" sz="2185" dirty="0"/>
          </a:p>
        </p:txBody>
      </p:sp>
      <p:sp>
        <p:nvSpPr>
          <p:cNvPr id="8" name="Text 5"/>
          <p:cNvSpPr/>
          <p:nvPr/>
        </p:nvSpPr>
        <p:spPr>
          <a:xfrm>
            <a:off x="2760107" y="3862268"/>
            <a:ext cx="4444008" cy="710803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Understand how to declare and use variables to store game data.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7426285" y="3305532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7579162" y="3347204"/>
            <a:ext cx="194072" cy="416481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3280"/>
              </a:lnSpc>
              <a:buNone/>
            </a:pPr>
            <a:r>
              <a:rPr lang="en-US" sz="2625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2</a:t>
            </a:r>
            <a:endParaRPr lang="en-US" sz="2625" dirty="0"/>
          </a:p>
        </p:txBody>
      </p:sp>
      <p:sp>
        <p:nvSpPr>
          <p:cNvPr id="11" name="Text 8"/>
          <p:cNvSpPr/>
          <p:nvPr/>
        </p:nvSpPr>
        <p:spPr>
          <a:xfrm>
            <a:off x="8148399" y="3381851"/>
            <a:ext cx="2777490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735"/>
              </a:lnSpc>
              <a:buNone/>
            </a:pPr>
            <a:r>
              <a:rPr lang="en-US" sz="2185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Control Structures</a:t>
            </a:r>
            <a:endParaRPr lang="en-US" sz="2185" dirty="0"/>
          </a:p>
        </p:txBody>
      </p:sp>
      <p:sp>
        <p:nvSpPr>
          <p:cNvPr id="12" name="Text 9"/>
          <p:cNvSpPr/>
          <p:nvPr/>
        </p:nvSpPr>
        <p:spPr>
          <a:xfrm>
            <a:off x="8148399" y="3862268"/>
            <a:ext cx="4444008" cy="710803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Learn to implement conditional logic and loops for game flow.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2037993" y="4968835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2188131" y="5010507"/>
            <a:ext cx="199668" cy="416481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3280"/>
              </a:lnSpc>
              <a:buNone/>
            </a:pPr>
            <a:r>
              <a:rPr lang="en-US" sz="2625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3</a:t>
            </a:r>
            <a:endParaRPr lang="en-US" sz="2625" dirty="0"/>
          </a:p>
        </p:txBody>
      </p:sp>
      <p:sp>
        <p:nvSpPr>
          <p:cNvPr id="15" name="Text 12"/>
          <p:cNvSpPr/>
          <p:nvPr/>
        </p:nvSpPr>
        <p:spPr>
          <a:xfrm>
            <a:off x="2760107" y="5045154"/>
            <a:ext cx="3162538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735"/>
              </a:lnSpc>
              <a:buNone/>
            </a:pPr>
            <a:r>
              <a:rPr lang="en-US" sz="2185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Functions and Modules</a:t>
            </a:r>
            <a:endParaRPr lang="en-US" sz="2185" dirty="0"/>
          </a:p>
        </p:txBody>
      </p:sp>
      <p:sp>
        <p:nvSpPr>
          <p:cNvPr id="16" name="Text 13"/>
          <p:cNvSpPr/>
          <p:nvPr/>
        </p:nvSpPr>
        <p:spPr>
          <a:xfrm>
            <a:off x="2760107" y="5525572"/>
            <a:ext cx="4444008" cy="710803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Organize your code into reusable functions and modules.</a:t>
            </a:r>
            <a:endParaRPr lang="en-US" sz="1750" dirty="0"/>
          </a:p>
        </p:txBody>
      </p:sp>
      <p:sp>
        <p:nvSpPr>
          <p:cNvPr id="17" name="Shape 14"/>
          <p:cNvSpPr/>
          <p:nvPr/>
        </p:nvSpPr>
        <p:spPr>
          <a:xfrm>
            <a:off x="7426285" y="4968835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8" name="Text 15"/>
          <p:cNvSpPr/>
          <p:nvPr/>
        </p:nvSpPr>
        <p:spPr>
          <a:xfrm>
            <a:off x="7571184" y="5010507"/>
            <a:ext cx="210026" cy="416481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3280"/>
              </a:lnSpc>
              <a:buNone/>
            </a:pPr>
            <a:r>
              <a:rPr lang="en-US" sz="2625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4</a:t>
            </a:r>
            <a:endParaRPr lang="en-US" sz="2625" dirty="0"/>
          </a:p>
        </p:txBody>
      </p:sp>
      <p:sp>
        <p:nvSpPr>
          <p:cNvPr id="19" name="Text 16"/>
          <p:cNvSpPr/>
          <p:nvPr/>
        </p:nvSpPr>
        <p:spPr>
          <a:xfrm>
            <a:off x="8148399" y="5045154"/>
            <a:ext cx="2777490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735"/>
              </a:lnSpc>
              <a:buNone/>
            </a:pPr>
            <a:r>
              <a:rPr lang="en-US" sz="2185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Input/Output</a:t>
            </a:r>
            <a:endParaRPr lang="en-US" sz="2185" dirty="0"/>
          </a:p>
        </p:txBody>
      </p:sp>
      <p:sp>
        <p:nvSpPr>
          <p:cNvPr id="20" name="Text 17"/>
          <p:cNvSpPr/>
          <p:nvPr/>
        </p:nvSpPr>
        <p:spPr>
          <a:xfrm>
            <a:off x="8148399" y="5525572"/>
            <a:ext cx="4444008" cy="710803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Handle user input and display game information to the player.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</p:spPr>
      </p:sp>
      <p:sp>
        <p:nvSpPr>
          <p:cNvPr id="4" name="Text 1"/>
          <p:cNvSpPr/>
          <p:nvPr/>
        </p:nvSpPr>
        <p:spPr>
          <a:xfrm>
            <a:off x="2037993" y="2749868"/>
            <a:ext cx="8921234" cy="694373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5470"/>
              </a:lnSpc>
              <a:buNone/>
            </a:pPr>
            <a:r>
              <a:rPr lang="en-US" sz="4375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Tic Tac Toe Board Representation</a:t>
            </a:r>
            <a:endParaRPr lang="en-US" sz="4375" dirty="0"/>
          </a:p>
        </p:txBody>
      </p:sp>
      <p:sp>
        <p:nvSpPr>
          <p:cNvPr id="5" name="Text 2"/>
          <p:cNvSpPr/>
          <p:nvPr/>
        </p:nvSpPr>
        <p:spPr>
          <a:xfrm>
            <a:off x="2037993" y="3999667"/>
            <a:ext cx="2777490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735"/>
              </a:lnSpc>
              <a:buNone/>
            </a:pPr>
            <a:r>
              <a:rPr lang="en-US" sz="2185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Data Structure</a:t>
            </a:r>
            <a:endParaRPr lang="en-US" sz="2185" dirty="0"/>
          </a:p>
        </p:txBody>
      </p:sp>
      <p:sp>
        <p:nvSpPr>
          <p:cNvPr id="6" name="Text 3"/>
          <p:cNvSpPr/>
          <p:nvPr/>
        </p:nvSpPr>
        <p:spPr>
          <a:xfrm>
            <a:off x="2037993" y="4569023"/>
            <a:ext cx="5006221" cy="710803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Choose an appropriate data structure, such as a list or a 2D array, to represent the game board.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593806" y="3999667"/>
            <a:ext cx="2777490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735"/>
              </a:lnSpc>
              <a:buNone/>
            </a:pPr>
            <a:r>
              <a:rPr lang="en-US" sz="2185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Indexing</a:t>
            </a:r>
            <a:endParaRPr lang="en-US" sz="2185" dirty="0"/>
          </a:p>
        </p:txBody>
      </p:sp>
      <p:sp>
        <p:nvSpPr>
          <p:cNvPr id="8" name="Text 5"/>
          <p:cNvSpPr/>
          <p:nvPr/>
        </p:nvSpPr>
        <p:spPr>
          <a:xfrm>
            <a:off x="7593806" y="4569023"/>
            <a:ext cx="5006221" cy="710803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Understand how to access and update individual cells on the board using indexing.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62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490799" y="1280874"/>
            <a:ext cx="7426642" cy="694373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5470"/>
              </a:lnSpc>
              <a:buNone/>
            </a:pPr>
            <a:r>
              <a:rPr lang="en-US" sz="4375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Player Input and Validation</a:t>
            </a:r>
            <a:endParaRPr lang="en-US" sz="4375" dirty="0"/>
          </a:p>
        </p:txBody>
      </p:sp>
      <p:sp>
        <p:nvSpPr>
          <p:cNvPr id="6" name="Shape 2"/>
          <p:cNvSpPr/>
          <p:nvPr/>
        </p:nvSpPr>
        <p:spPr>
          <a:xfrm>
            <a:off x="4801910" y="2308503"/>
            <a:ext cx="44410" cy="4640223"/>
          </a:xfrm>
          <a:prstGeom prst="roundRect">
            <a:avLst>
              <a:gd name="adj" fmla="val 225151"/>
            </a:avLst>
          </a:prstGeom>
          <a:solidFill>
            <a:srgbClr val="B2D4E5"/>
          </a:solidFill>
        </p:spPr>
      </p:sp>
      <p:sp>
        <p:nvSpPr>
          <p:cNvPr id="7" name="Shape 3"/>
          <p:cNvSpPr/>
          <p:nvPr/>
        </p:nvSpPr>
        <p:spPr>
          <a:xfrm>
            <a:off x="5074027" y="2709803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B2D4E5"/>
          </a:solidFill>
        </p:spPr>
      </p:sp>
      <p:sp>
        <p:nvSpPr>
          <p:cNvPr id="8" name="Shape 4"/>
          <p:cNvSpPr/>
          <p:nvPr/>
        </p:nvSpPr>
        <p:spPr>
          <a:xfrm>
            <a:off x="4574084" y="2482096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9" name="Text 5"/>
          <p:cNvSpPr/>
          <p:nvPr/>
        </p:nvSpPr>
        <p:spPr>
          <a:xfrm>
            <a:off x="4756368" y="2523768"/>
            <a:ext cx="135374" cy="416481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3280"/>
              </a:lnSpc>
              <a:buNone/>
            </a:pPr>
            <a:r>
              <a:rPr lang="en-US" sz="2625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1</a:t>
            </a:r>
            <a:endParaRPr lang="en-US" sz="2625" dirty="0"/>
          </a:p>
        </p:txBody>
      </p:sp>
      <p:sp>
        <p:nvSpPr>
          <p:cNvPr id="10" name="Text 6"/>
          <p:cNvSpPr/>
          <p:nvPr/>
        </p:nvSpPr>
        <p:spPr>
          <a:xfrm>
            <a:off x="6046113" y="2530673"/>
            <a:ext cx="2777490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735"/>
              </a:lnSpc>
              <a:buNone/>
            </a:pPr>
            <a:r>
              <a:rPr lang="en-US" sz="2185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Receiving Input</a:t>
            </a:r>
            <a:endParaRPr lang="en-US" sz="2185" dirty="0"/>
          </a:p>
        </p:txBody>
      </p:sp>
      <p:sp>
        <p:nvSpPr>
          <p:cNvPr id="11" name="Text 7"/>
          <p:cNvSpPr/>
          <p:nvPr/>
        </p:nvSpPr>
        <p:spPr>
          <a:xfrm>
            <a:off x="6046113" y="3011091"/>
            <a:ext cx="7751088" cy="355402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Prompt the player to enter their move and capture the input.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5074027" y="4212134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B2D4E5"/>
          </a:solidFill>
        </p:spPr>
      </p:sp>
      <p:sp>
        <p:nvSpPr>
          <p:cNvPr id="13" name="Shape 9"/>
          <p:cNvSpPr/>
          <p:nvPr/>
        </p:nvSpPr>
        <p:spPr>
          <a:xfrm>
            <a:off x="4574084" y="3984427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4" name="Text 10"/>
          <p:cNvSpPr/>
          <p:nvPr/>
        </p:nvSpPr>
        <p:spPr>
          <a:xfrm>
            <a:off x="4726960" y="4026098"/>
            <a:ext cx="194072" cy="416481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3280"/>
              </a:lnSpc>
              <a:buNone/>
            </a:pPr>
            <a:r>
              <a:rPr lang="en-US" sz="2625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2</a:t>
            </a:r>
            <a:endParaRPr lang="en-US" sz="2625" dirty="0"/>
          </a:p>
        </p:txBody>
      </p:sp>
      <p:sp>
        <p:nvSpPr>
          <p:cNvPr id="15" name="Text 11"/>
          <p:cNvSpPr/>
          <p:nvPr/>
        </p:nvSpPr>
        <p:spPr>
          <a:xfrm>
            <a:off x="6046113" y="4033004"/>
            <a:ext cx="2777490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735"/>
              </a:lnSpc>
              <a:buNone/>
            </a:pPr>
            <a:r>
              <a:rPr lang="en-US" sz="2185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Validation</a:t>
            </a:r>
            <a:endParaRPr lang="en-US" sz="2185" dirty="0"/>
          </a:p>
        </p:txBody>
      </p:sp>
      <p:sp>
        <p:nvSpPr>
          <p:cNvPr id="16" name="Text 12"/>
          <p:cNvSpPr/>
          <p:nvPr/>
        </p:nvSpPr>
        <p:spPr>
          <a:xfrm>
            <a:off x="6046113" y="4513421"/>
            <a:ext cx="7751088" cy="710803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Check if the player's move is valid, such as ensuring the selected cell is empty.</a:t>
            </a:r>
            <a:endParaRPr lang="en-US" sz="1750" dirty="0"/>
          </a:p>
        </p:txBody>
      </p:sp>
      <p:sp>
        <p:nvSpPr>
          <p:cNvPr id="17" name="Shape 13"/>
          <p:cNvSpPr/>
          <p:nvPr/>
        </p:nvSpPr>
        <p:spPr>
          <a:xfrm>
            <a:off x="5074027" y="6069866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B2D4E5"/>
          </a:solidFill>
        </p:spPr>
      </p:sp>
      <p:sp>
        <p:nvSpPr>
          <p:cNvPr id="18" name="Shape 14"/>
          <p:cNvSpPr/>
          <p:nvPr/>
        </p:nvSpPr>
        <p:spPr>
          <a:xfrm>
            <a:off x="4574084" y="5842159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9" name="Text 15"/>
          <p:cNvSpPr/>
          <p:nvPr/>
        </p:nvSpPr>
        <p:spPr>
          <a:xfrm>
            <a:off x="4724221" y="5883831"/>
            <a:ext cx="199668" cy="416481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3280"/>
              </a:lnSpc>
              <a:buNone/>
            </a:pPr>
            <a:r>
              <a:rPr lang="en-US" sz="2625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3</a:t>
            </a:r>
            <a:endParaRPr lang="en-US" sz="2625" dirty="0"/>
          </a:p>
        </p:txBody>
      </p:sp>
      <p:sp>
        <p:nvSpPr>
          <p:cNvPr id="20" name="Text 16"/>
          <p:cNvSpPr/>
          <p:nvPr/>
        </p:nvSpPr>
        <p:spPr>
          <a:xfrm>
            <a:off x="6046113" y="5890736"/>
            <a:ext cx="2777490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735"/>
              </a:lnSpc>
              <a:buNone/>
            </a:pPr>
            <a:r>
              <a:rPr lang="en-US" sz="2185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Error Handling</a:t>
            </a:r>
            <a:endParaRPr lang="en-US" sz="2185" dirty="0"/>
          </a:p>
        </p:txBody>
      </p:sp>
      <p:sp>
        <p:nvSpPr>
          <p:cNvPr id="21" name="Text 17"/>
          <p:cNvSpPr/>
          <p:nvPr/>
        </p:nvSpPr>
        <p:spPr>
          <a:xfrm>
            <a:off x="6046113" y="6371153"/>
            <a:ext cx="7751088" cy="355402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Handle invalid inputs gracefully and prompt the player to try again.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</p:spPr>
      </p:sp>
      <p:sp>
        <p:nvSpPr>
          <p:cNvPr id="4" name="Text 1"/>
          <p:cNvSpPr/>
          <p:nvPr/>
        </p:nvSpPr>
        <p:spPr>
          <a:xfrm>
            <a:off x="2037993" y="1783556"/>
            <a:ext cx="5774293" cy="694373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5470"/>
              </a:lnSpc>
              <a:buNone/>
            </a:pPr>
            <a:r>
              <a:rPr lang="en-US" sz="4375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Game Logic and Flow</a:t>
            </a:r>
            <a:endParaRPr lang="en-US" sz="4375" dirty="0"/>
          </a:p>
        </p:txBody>
      </p:sp>
      <p:sp>
        <p:nvSpPr>
          <p:cNvPr id="5" name="Shape 2"/>
          <p:cNvSpPr/>
          <p:nvPr/>
        </p:nvSpPr>
        <p:spPr>
          <a:xfrm>
            <a:off x="2037993" y="2922270"/>
            <a:ext cx="5166122" cy="1650802"/>
          </a:xfrm>
          <a:prstGeom prst="roundRect">
            <a:avLst>
              <a:gd name="adj" fmla="val 6057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2267783" y="3152061"/>
            <a:ext cx="2777490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735"/>
              </a:lnSpc>
              <a:buNone/>
            </a:pPr>
            <a:r>
              <a:rPr lang="en-US" sz="2185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Turn Management</a:t>
            </a:r>
            <a:endParaRPr lang="en-US" sz="2185" dirty="0"/>
          </a:p>
        </p:txBody>
      </p:sp>
      <p:sp>
        <p:nvSpPr>
          <p:cNvPr id="7" name="Text 4"/>
          <p:cNvSpPr/>
          <p:nvPr/>
        </p:nvSpPr>
        <p:spPr>
          <a:xfrm>
            <a:off x="2267783" y="3632478"/>
            <a:ext cx="4706541" cy="710803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Keep track of whose turn it is and switch between players.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426285" y="2922270"/>
            <a:ext cx="5166122" cy="1650802"/>
          </a:xfrm>
          <a:prstGeom prst="roundRect">
            <a:avLst>
              <a:gd name="adj" fmla="val 6057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7656076" y="3152061"/>
            <a:ext cx="2777490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735"/>
              </a:lnSpc>
              <a:buNone/>
            </a:pPr>
            <a:r>
              <a:rPr lang="en-US" sz="2185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Win Conditions</a:t>
            </a:r>
            <a:endParaRPr lang="en-US" sz="2185" dirty="0"/>
          </a:p>
        </p:txBody>
      </p:sp>
      <p:sp>
        <p:nvSpPr>
          <p:cNvPr id="10" name="Text 7"/>
          <p:cNvSpPr/>
          <p:nvPr/>
        </p:nvSpPr>
        <p:spPr>
          <a:xfrm>
            <a:off x="7656076" y="3632478"/>
            <a:ext cx="4706541" cy="710803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Implement the logic to check if a player has won the game.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2037993" y="4795242"/>
            <a:ext cx="5166122" cy="1650802"/>
          </a:xfrm>
          <a:prstGeom prst="roundRect">
            <a:avLst>
              <a:gd name="adj" fmla="val 6057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2267783" y="5025033"/>
            <a:ext cx="2777490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735"/>
              </a:lnSpc>
              <a:buNone/>
            </a:pPr>
            <a:r>
              <a:rPr lang="en-US" sz="2185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Tie Condition</a:t>
            </a:r>
            <a:endParaRPr lang="en-US" sz="2185" dirty="0"/>
          </a:p>
        </p:txBody>
      </p:sp>
      <p:sp>
        <p:nvSpPr>
          <p:cNvPr id="13" name="Text 10"/>
          <p:cNvSpPr/>
          <p:nvPr/>
        </p:nvSpPr>
        <p:spPr>
          <a:xfrm>
            <a:off x="2267783" y="5505450"/>
            <a:ext cx="4706541" cy="710803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Detect when the game is a tie and handle the outcome accordingly.</a:t>
            </a:r>
            <a:endParaRPr lang="en-US" sz="1750" dirty="0"/>
          </a:p>
        </p:txBody>
      </p:sp>
      <p:sp>
        <p:nvSpPr>
          <p:cNvPr id="14" name="Shape 11"/>
          <p:cNvSpPr/>
          <p:nvPr/>
        </p:nvSpPr>
        <p:spPr>
          <a:xfrm>
            <a:off x="7426285" y="4795242"/>
            <a:ext cx="5166122" cy="1650802"/>
          </a:xfrm>
          <a:prstGeom prst="roundRect">
            <a:avLst>
              <a:gd name="adj" fmla="val 6057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7656076" y="5025033"/>
            <a:ext cx="2777490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735"/>
              </a:lnSpc>
              <a:buNone/>
            </a:pPr>
            <a:r>
              <a:rPr lang="en-US" sz="2185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Board Updates</a:t>
            </a:r>
            <a:endParaRPr lang="en-US" sz="2185" dirty="0"/>
          </a:p>
        </p:txBody>
      </p:sp>
      <p:sp>
        <p:nvSpPr>
          <p:cNvPr id="16" name="Text 13"/>
          <p:cNvSpPr/>
          <p:nvPr/>
        </p:nvSpPr>
        <p:spPr>
          <a:xfrm>
            <a:off x="7656076" y="5505450"/>
            <a:ext cx="4706541" cy="710803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Update the game board to reflect the players' moves.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8042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934760"/>
            <a:ext cx="8069342" cy="694373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5470"/>
              </a:lnSpc>
              <a:buNone/>
            </a:pPr>
            <a:r>
              <a:rPr lang="en-US" sz="4375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Implementing the Game Loop</a:t>
            </a:r>
            <a:endParaRPr lang="en-US" sz="4375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199" y="1962388"/>
            <a:ext cx="1110972" cy="1777484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2277428" y="2184559"/>
            <a:ext cx="2777490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735"/>
              </a:lnSpc>
              <a:buNone/>
            </a:pPr>
            <a:r>
              <a:rPr lang="en-US" sz="2185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Player Turn</a:t>
            </a:r>
            <a:endParaRPr lang="en-US" sz="2185" dirty="0"/>
          </a:p>
        </p:txBody>
      </p:sp>
      <p:sp>
        <p:nvSpPr>
          <p:cNvPr id="8" name="Text 3"/>
          <p:cNvSpPr/>
          <p:nvPr/>
        </p:nvSpPr>
        <p:spPr>
          <a:xfrm>
            <a:off x="2277428" y="2664976"/>
            <a:ext cx="7862173" cy="355402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Allow the current player to make a move.</a:t>
            </a:r>
            <a:endParaRPr lang="en-US" sz="1750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199" y="3739872"/>
            <a:ext cx="1110972" cy="1777484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2277428" y="3962043"/>
            <a:ext cx="2777490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735"/>
              </a:lnSpc>
              <a:buNone/>
            </a:pPr>
            <a:r>
              <a:rPr lang="en-US" sz="2185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Board Update</a:t>
            </a:r>
            <a:endParaRPr lang="en-US" sz="2185" dirty="0"/>
          </a:p>
        </p:txBody>
      </p:sp>
      <p:sp>
        <p:nvSpPr>
          <p:cNvPr id="11" name="Text 5"/>
          <p:cNvSpPr/>
          <p:nvPr/>
        </p:nvSpPr>
        <p:spPr>
          <a:xfrm>
            <a:off x="2277428" y="4442460"/>
            <a:ext cx="7862173" cy="355402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Update the game board to reflect the new move.</a:t>
            </a:r>
            <a:endParaRPr lang="en-US" sz="1750" dirty="0"/>
          </a:p>
        </p:txBody>
      </p:sp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3199" y="5517356"/>
            <a:ext cx="1110972" cy="1777484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2277428" y="5739527"/>
            <a:ext cx="2777490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735"/>
              </a:lnSpc>
              <a:buNone/>
            </a:pPr>
            <a:r>
              <a:rPr lang="en-US" sz="2185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Game State Check</a:t>
            </a:r>
            <a:endParaRPr lang="en-US" sz="2185" dirty="0"/>
          </a:p>
        </p:txBody>
      </p:sp>
      <p:sp>
        <p:nvSpPr>
          <p:cNvPr id="14" name="Text 7"/>
          <p:cNvSpPr/>
          <p:nvPr/>
        </p:nvSpPr>
        <p:spPr>
          <a:xfrm>
            <a:off x="2277428" y="6219944"/>
            <a:ext cx="7862173" cy="355402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Determine if the game has been won, lost, or resulted in a tie.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8042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3067883"/>
            <a:ext cx="5554980" cy="694373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5470"/>
              </a:lnSpc>
              <a:buNone/>
            </a:pPr>
            <a:r>
              <a:rPr lang="en-US" sz="4375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Conclusion</a:t>
            </a:r>
            <a:endParaRPr lang="en-US" sz="4375" dirty="0"/>
          </a:p>
        </p:txBody>
      </p:sp>
      <p:sp>
        <p:nvSpPr>
          <p:cNvPr id="6" name="Text 2"/>
          <p:cNvSpPr/>
          <p:nvPr/>
        </p:nvSpPr>
        <p:spPr>
          <a:xfrm>
            <a:off x="833199" y="4095512"/>
            <a:ext cx="9306401" cy="106620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The development of the Tic Tac Toe game in Python has been a rewarding and educational experience. Through this project, we have successfully implemented a classic game using fundamental programming concepts and techniques.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1982</Words>
  <Application>WPS Presentation</Application>
  <PresentationFormat>On-screen Show (16:9)</PresentationFormat>
  <Paragraphs>96</Paragraphs>
  <Slides>7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22" baseType="lpstr">
      <vt:lpstr>Arial</vt:lpstr>
      <vt:lpstr>SimSun</vt:lpstr>
      <vt:lpstr>Wingdings</vt:lpstr>
      <vt:lpstr>p22-mackinac-pro</vt:lpstr>
      <vt:lpstr>Segoe Print</vt:lpstr>
      <vt:lpstr>p22-mackinac-pro</vt:lpstr>
      <vt:lpstr>p22-mackinac-pro</vt:lpstr>
      <vt:lpstr>Eudoxus Sans</vt:lpstr>
      <vt:lpstr>Eudoxus Sans</vt:lpstr>
      <vt:lpstr>Eudoxus Sans</vt:lpstr>
      <vt:lpstr>Calibri</vt:lpstr>
      <vt:lpstr>Microsoft YaHei</vt:lpstr>
      <vt:lpstr>Arial Unicode MS</vt:lpstr>
      <vt:lpstr>MingLiU-ExtB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PptxGenJS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creator>PptxGenJS</dc:creator>
  <dc:subject>PptxGenJS Presentation</dc:subject>
  <cp:lastModifiedBy>Krish War</cp:lastModifiedBy>
  <cp:revision>2</cp:revision>
  <dcterms:created xsi:type="dcterms:W3CDTF">2024-05-30T12:28:00Z</dcterms:created>
  <dcterms:modified xsi:type="dcterms:W3CDTF">2024-05-30T12:51:24Z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A3C0C4A78E254C3FA2C466946C41F204_12</vt:lpwstr>
  </property>
  <property fmtid="{D5CDD505-2E9C-101B-9397-08002B2CF9AE}" pid="3" name="KSOProductBuildVer">
    <vt:lpwstr>1033-12.2.0.16909</vt:lpwstr>
  </property>
</Properties>
</file>